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003300"/>
    <a:srgbClr val="66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C796-DAD3-35F5-F151-64B860885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CF4DE-525E-DC30-BE1D-82EE3754C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C778F-097D-04AB-B089-0B666409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B43D6-AD8E-46BC-AE42-4C6B7E90F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0AD68-EF1F-65D0-EDB7-8C904032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E59C-CA18-910A-5F3E-FAAD60FF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5FE65-40CE-CE6D-2BD4-CB20DF7AB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B5563-2F5F-BB26-6780-F7D8A2A4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6A528-1DBC-D26F-5E45-1F1476F7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F7DD4-3F73-9021-28CD-468E46AC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777103-DCF2-8195-C521-213CC2A05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28838-AF57-033A-3B65-E25ED0D57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09A6-9A95-A042-ADD3-6F5F0813C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26310-D4B1-6A84-109B-A429FB5B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FD241-7CC0-1B59-5380-04523D92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9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216F-F970-9C3F-509D-2E64EEF5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B83D-FE75-FCEE-EF80-B7113A288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D850-3E4C-7EEE-8FFF-CBD44383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19D-BE28-7B2A-E2B2-74D85637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B4561-31DD-9980-AF01-D98E3D07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0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8404-F339-9CEA-D9FB-49E4FDD2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AA753-ABCA-6B9F-E237-D7B784B9F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B3092-6200-0445-2943-182A9FC1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5E0D-2A2E-39A5-1B42-7C899D2B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77099-BDAC-0500-FAF9-D42F43EE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5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ECD7-0414-CE9C-D7FA-BCA4F8CE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86FA-F331-6550-3472-7D7D09FBF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BD967-D7C2-3D24-5F17-7339BC579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F1678-7DC3-3B9A-03FF-5A71C2D5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B8ABE-6381-DC8D-50BE-93E1361D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3A88C-1BA7-E7C0-2546-8B5B30D5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61A7-B9E2-0A59-1C28-05058499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D29B7-1BC3-D589-B8EE-ABBD3A944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80597-9738-E925-09DF-1E2E64A30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F92FC6-D99C-3ABB-94EA-3209474EB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510BE-9702-BED7-F9EF-1EBAD33FA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C771F-8A05-8457-9581-5134B96C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4E957-9382-FBD2-065B-5511D799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E3C2E3-DE92-416B-6BCB-A2AED5BE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18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7F0E-C21A-A80E-6FB9-5E3A5CD2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B58A8-15CC-210C-E0B2-59C5AEB1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8D048-2F81-4CC2-8915-A5381AA8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D0D2C-903C-828C-6A43-C844956F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2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E93605-D459-3F32-D93D-A2481D6F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2C09B-8C05-960D-F3A1-B9B650C1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C89EA-3DAB-2148-B70F-607D2880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D93A-4677-0B21-6E99-0222FA253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7578-4FD0-04E6-9E8B-196AAFC3E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E602-7805-F2DF-EBBA-C7AA78CDD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78C53-F1E4-6A7D-C16F-4A2363EB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EFAF7-714D-09E7-E246-92844FA0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295D0-DD5E-F87F-77AF-CD649386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1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2D7A-9D15-74C0-BDEF-F72A2873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7C4DCB-74F5-5355-E57C-296CB903C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A327F-90DF-569B-B20D-04EFB7D70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9F45E-185F-925F-F1EF-9996F263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2A9E4-8BF2-87EF-D029-152A0B6C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6CE1B-D410-49EF-D8C9-F44D8B2E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0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709C4-70B1-74A7-A6A5-58A6D02C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05CBB-9543-02A8-EAD0-D269CACB6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A1B85-AD62-852D-A786-E90C7006A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EE572-8EE1-464B-B05A-DBCEDD8C70B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5BBFA-05C3-4980-22F4-A9551CC0B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094A1-52EC-D6C9-46BB-EBB8B0164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75774-6EA7-4658-BAF3-1442B062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0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F738-1157-2220-6DAC-D74E56DCEF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Welcome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B4207-E0AA-85CA-1E81-E92C4D0ED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 title="Street Lights">
            <a:hlinkClick r:id="" action="ppaction://media"/>
            <a:extLst>
              <a:ext uri="{FF2B5EF4-FFF2-40B4-BE49-F238E27FC236}">
                <a16:creationId xmlns:a16="http://schemas.microsoft.com/office/drawing/2014/main" id="{6D3691CB-9526-5AC8-CEE2-2633C3333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F291B-0C43-9AA4-EC23-3DDE358CBB30}"/>
              </a:ext>
            </a:extLst>
          </p:cNvPr>
          <p:cNvSpPr txBox="1"/>
          <p:nvPr/>
        </p:nvSpPr>
        <p:spPr>
          <a:xfrm>
            <a:off x="4429760" y="2204720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0330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C999-F248-B94D-2A7B-542CA5C2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vs Validation Accuracy: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926735-9007-2C7A-7C38-704FB12885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166" y="1690688"/>
            <a:ext cx="60589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283E-2F3C-08FC-392A-D13AFECC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and Model Loss: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7D0ED4-AD4A-7656-F1DB-7852EDADE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4825"/>
            <a:ext cx="9267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A1FB-8BDC-81B5-B5AA-A72D1DF4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from training and test and google pictures: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B1AAE1-F032-B389-B8A0-A17E46EA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1690688"/>
            <a:ext cx="37052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8F6E293-17D9-534C-92FC-D284B5F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690688"/>
            <a:ext cx="37052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35FB21D-C084-3ACA-5A91-C8E4FCFF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40" y="1938973"/>
            <a:ext cx="3276600" cy="37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0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6AB1-B73C-0573-5F83-450E38B2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Summary: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E9E004-78B4-7D5E-B443-7CF431A36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3890"/>
            <a:ext cx="7811177" cy="4016088"/>
          </a:xfrm>
        </p:spPr>
      </p:pic>
    </p:spTree>
    <p:extLst>
      <p:ext uri="{BB962C8B-B14F-4D97-AF65-F5344CB8AC3E}">
        <p14:creationId xmlns:p14="http://schemas.microsoft.com/office/powerpoint/2010/main" val="398233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F3C0-215F-EA31-E422-F9D7FE2D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9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328C2-1621-6EB7-3BFF-857F2240B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Got the accuracy of 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0.7568.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predicting multiple pictures correctly.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in advanced technologies like automated vehicles.</a:t>
            </a:r>
          </a:p>
        </p:txBody>
      </p:sp>
    </p:spTree>
    <p:extLst>
      <p:ext uri="{BB962C8B-B14F-4D97-AF65-F5344CB8AC3E}">
        <p14:creationId xmlns:p14="http://schemas.microsoft.com/office/powerpoint/2010/main" val="225404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BB1D-B983-10A9-F238-951978E1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720" y="5249545"/>
            <a:ext cx="4079240" cy="8362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3342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9AB867-6461-F68A-B381-2CA2C3AD63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7" y="96064"/>
            <a:ext cx="12083653" cy="6793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8E92DD-D137-1862-87E5-E5F0583A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2539365"/>
            <a:ext cx="8707120" cy="104711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4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Signboard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2261-56E1-1BE0-C1F4-72791E209554}"/>
              </a:ext>
            </a:extLst>
          </p:cNvPr>
          <p:cNvSpPr txBox="1"/>
          <p:nvPr/>
        </p:nvSpPr>
        <p:spPr>
          <a:xfrm>
            <a:off x="7823200" y="5191760"/>
            <a:ext cx="4043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 Deepti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Horakeri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: B5 July Online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: 7 April 2025</a:t>
            </a:r>
          </a:p>
        </p:txBody>
      </p:sp>
    </p:spTree>
    <p:extLst>
      <p:ext uri="{BB962C8B-B14F-4D97-AF65-F5344CB8AC3E}">
        <p14:creationId xmlns:p14="http://schemas.microsoft.com/office/powerpoint/2010/main" val="179169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5AC57-259D-B3A6-5CE0-06F37B7F3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342265"/>
            <a:ext cx="10515600" cy="27971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 road signs into 30 categories using CNN.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different road signs.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and train a deep learning model for accurate classification.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50A67-87D3-2F6A-1691-021277A722E7}"/>
              </a:ext>
            </a:extLst>
          </p:cNvPr>
          <p:cNvSpPr txBox="1"/>
          <p:nvPr/>
        </p:nvSpPr>
        <p:spPr>
          <a:xfrm>
            <a:off x="645160" y="3332480"/>
            <a:ext cx="944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</a:p>
          <a:p>
            <a:endParaRPr lang="en-US" sz="2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4001D0-3BA1-124A-8864-457B361C4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60" y="4209028"/>
            <a:ext cx="1071372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this project is to build a CNN model to classify road signs into 30 different categories.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focuses on training the model with labeled image data to recognize traffic signs accurately.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system can assist in real-time traffic sign recognition for intelligent transportation and autonomous vehicles.</a:t>
            </a:r>
          </a:p>
        </p:txBody>
      </p:sp>
    </p:spTree>
    <p:extLst>
      <p:ext uri="{BB962C8B-B14F-4D97-AF65-F5344CB8AC3E}">
        <p14:creationId xmlns:p14="http://schemas.microsoft.com/office/powerpoint/2010/main" val="166558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2F301-E7AA-E038-0A36-B3188726F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155065"/>
            <a:ext cx="110185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details:</a:t>
            </a:r>
          </a:p>
          <a:p>
            <a:pPr marL="0" indent="0">
              <a:buNone/>
            </a:pP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Images: The road sign images that will be classified.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Label: 30 classes or categories of road signs (e.g., speed limit, stop sign).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Split: Distribution of data for training and testing.</a:t>
            </a:r>
          </a:p>
        </p:txBody>
      </p:sp>
    </p:spTree>
    <p:extLst>
      <p:ext uri="{BB962C8B-B14F-4D97-AF65-F5344CB8AC3E}">
        <p14:creationId xmlns:p14="http://schemas.microsoft.com/office/powerpoint/2010/main" val="85881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2876-CF79-89A2-AD9B-FA226EBE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35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27C4D-6D40-31AA-8A5E-43AB496E0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620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Resizing: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all images to a fixed size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128x128) to ensure uniform input shape for the CCN.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pixel value to the range [0,1] by dividing each pixel by 255 for faster and more stable training.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categorical labels into integers or one-hot vectors to make them suitable for classification.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Train-Test-Split: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dataset into training, validation, and test sets.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corrupted or irrelevant images and ensure labels match the image data.</a:t>
            </a:r>
          </a:p>
        </p:txBody>
      </p:sp>
    </p:spTree>
    <p:extLst>
      <p:ext uri="{BB962C8B-B14F-4D97-AF65-F5344CB8AC3E}">
        <p14:creationId xmlns:p14="http://schemas.microsoft.com/office/powerpoint/2010/main" val="391118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58E5-9EF3-6F39-D268-A7DECDA1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A5EA7-D382-0F52-6019-EC2053246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3701"/>
            <a:ext cx="6060440" cy="2930598"/>
          </a:xfrm>
        </p:spPr>
      </p:pic>
    </p:spTree>
    <p:extLst>
      <p:ext uri="{BB962C8B-B14F-4D97-AF65-F5344CB8AC3E}">
        <p14:creationId xmlns:p14="http://schemas.microsoft.com/office/powerpoint/2010/main" val="25071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B7F7-4F8B-ADF6-BA6E-2CC373B8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 Design: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7E504-5515-E0A3-33D1-7FC0CBE2D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5120"/>
            <a:ext cx="6507480" cy="3098909"/>
          </a:xfrm>
        </p:spPr>
      </p:pic>
    </p:spTree>
    <p:extLst>
      <p:ext uri="{BB962C8B-B14F-4D97-AF65-F5344CB8AC3E}">
        <p14:creationId xmlns:p14="http://schemas.microsoft.com/office/powerpoint/2010/main" val="23348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1C99-0A62-6047-059B-316E0F90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C650C-32DB-16E8-21EC-55E5769E1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1472"/>
            <a:ext cx="6974840" cy="1819168"/>
          </a:xfrm>
        </p:spPr>
      </p:pic>
    </p:spTree>
    <p:extLst>
      <p:ext uri="{BB962C8B-B14F-4D97-AF65-F5344CB8AC3E}">
        <p14:creationId xmlns:p14="http://schemas.microsoft.com/office/powerpoint/2010/main" val="1270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B8EC-D6A7-2B26-CD6F-FC43002B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443095-B27B-71A7-8D79-F66363761A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17600"/>
            <a:ext cx="9179560" cy="54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314</Words>
  <Application>Microsoft Office PowerPoint</Application>
  <PresentationFormat>Widescreen</PresentationFormat>
  <Paragraphs>42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Cascadia Code</vt:lpstr>
      <vt:lpstr>Cascadia Code SemiBold</vt:lpstr>
      <vt:lpstr>Times New Roman</vt:lpstr>
      <vt:lpstr>Office Theme</vt:lpstr>
      <vt:lpstr>Welcome</vt:lpstr>
      <vt:lpstr>Signboard Prediction</vt:lpstr>
      <vt:lpstr>PowerPoint Presentation</vt:lpstr>
      <vt:lpstr>PowerPoint Presentation</vt:lpstr>
      <vt:lpstr>Data Preprocessing: </vt:lpstr>
      <vt:lpstr>Data Augmentation:</vt:lpstr>
      <vt:lpstr>Model Architecture Design:</vt:lpstr>
      <vt:lpstr>Model Training:</vt:lpstr>
      <vt:lpstr>Confusion Matrix:</vt:lpstr>
      <vt:lpstr>Training vs Validation Accuracy:</vt:lpstr>
      <vt:lpstr>Model Accuracy and Model Loss:</vt:lpstr>
      <vt:lpstr>Image from training and test and google pictures:</vt:lpstr>
      <vt:lpstr>Model Summary:</vt:lpstr>
      <vt:lpstr>Conclusion: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 Sam</dc:creator>
  <cp:lastModifiedBy>Kishor Sam</cp:lastModifiedBy>
  <cp:revision>2</cp:revision>
  <dcterms:created xsi:type="dcterms:W3CDTF">2025-04-01T01:47:20Z</dcterms:created>
  <dcterms:modified xsi:type="dcterms:W3CDTF">2025-04-18T14:10:28Z</dcterms:modified>
</cp:coreProperties>
</file>